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72" r:id="rId4"/>
    <p:sldId id="257" r:id="rId5"/>
    <p:sldId id="261" r:id="rId6"/>
    <p:sldId id="278" r:id="rId7"/>
    <p:sldId id="263" r:id="rId8"/>
    <p:sldId id="268" r:id="rId9"/>
    <p:sldId id="264" r:id="rId10"/>
    <p:sldId id="275" r:id="rId11"/>
    <p:sldId id="276" r:id="rId12"/>
    <p:sldId id="265" r:id="rId13"/>
    <p:sldId id="277" r:id="rId14"/>
    <p:sldId id="271" r:id="rId15"/>
    <p:sldId id="267" r:id="rId16"/>
    <p:sldId id="280" r:id="rId17"/>
    <p:sldId id="279" r:id="rId18"/>
    <p:sldId id="269" r:id="rId1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113" d="100"/>
          <a:sy n="113" d="100"/>
        </p:scale>
        <p:origin x="-1018" y="-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1A0339-6A70-4BBA-8AAF-623F531407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02FD2CF-A57F-4DB1-A94E-AC1E502C1E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D08894F-4878-4A25-B9A7-6F0DA2959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9726BE3-D0FB-4ABD-89F6-328BBE7B25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F9AAB4-9F8D-4B0D-B100-D30DD15056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24101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A097F-55B7-4B1D-8E4D-1EFABFE3FB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D15D756-A272-4230-8C95-28CC162053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F355400-4D8F-4439-97BA-D965AE525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315F0E-5522-46F8-A4F2-863E91E65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2ECB2D-F43A-41BB-890E-546CEC7A4A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651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BECF14D-FDD0-4024-80A3-6D504DB155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89C7FFE-9878-4CCF-8E68-A0986AC9311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5AD606F-E307-42FD-9A6C-0438FCF370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283D6A8-641C-4FEC-8536-D20EE564F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FD6F63-B838-415D-984F-F4AAA4960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281321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03D76D-58D1-488F-93B0-E0D411530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5E95E8-3A2C-4C2A-856E-031C59D69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0BCE5A-0256-4831-B1A2-8AF5B9666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F101CD6-949A-4232-A5F0-CB699CBDC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6394D80-08D8-4C80-A9F1-41ABEF548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05292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10B4FF-D781-4B99-BDAB-0A99B55D7C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CE3E8FC-519E-4DA3-A986-EABC449652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CCC7DB4-A285-4EF1-AABF-2BEEF7690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C537117-E3E0-4787-9D28-BBF39400E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AA05DCA-9818-4725-A943-DA55FD1B6F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51089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5B6514B-3366-4B3F-88A9-A0A5E4D1C6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90DF15-3528-4DA2-8323-65BC1DF100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1EAB391-0289-4431-B3ED-480614040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B57F006B-D5A6-487A-A865-6A47B9D9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7EFD57F-AA6C-43C5-AAF0-AB2A856FEB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EB91F3-0CD7-4C24-8AF4-304FBAF4FC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04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69A5B45-0218-41CA-843C-F4CE6068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0B719E7-AD2E-4144-8050-9CE598E57F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ED329AA-89AE-47C0-92D3-0211B6B497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80F97B2-3ACB-44BE-AB30-FE11BD5BF2A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29F9997-52A6-451A-9DFA-CA1E26A473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E987405-DC48-4D27-8C22-F24098DC88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CFFF44D-E37A-494A-ACF5-D3720388E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6106182-810D-4958-A673-421891D7BA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02489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5310C1-5B23-422B-BF10-F0724D28E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964AC88-2489-49C3-93C8-39DDA6C3EE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3025EDF-F02D-4712-8A35-CEEA6A4D7E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D666AFB-C9FD-40E6-B095-BFBF4F009A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5104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0C0BD8F-B977-47C2-ABA6-7E9F462729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BF8A5C1-E2B9-435B-BF2D-09663294F6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313687A-59F2-4B4D-BA9D-D7D3D1DE1F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66432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34D38A1-37BC-4426-A1C9-CFD5231B87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1781AA-515D-4BBB-8650-5AE3465844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05A027-ABFD-4FE8-BA3C-A838F575C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E94B867-0C62-4CA8-8680-AED1397035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0A49E5-4E4B-4D79-B895-BA0221806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2974A04-6909-4874-A205-89D3A5BA25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263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397452F-CD6D-4467-8366-CC0AF316F6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27ED552-10FC-4508-80A2-63254276E4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352ACFD-9FB5-4BA5-8E0D-B2822309AC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000EDBF-63E5-4F1E-A0E5-4E10DBE74C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A35ADBF-E462-4112-ACFB-4F416E8D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73EC4E5C-9D35-48F1-A257-1253853431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33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A65614B-E938-4C06-B20A-1FE44C864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3C98249-27AF-47A7-934F-9796C7B7FE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EDE64A-B092-481C-958C-B721ABEC6DD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CD013E-396B-4ECD-BF84-E1361CA52AED}" type="datetimeFigureOut">
              <a:rPr lang="ko-KR" altLang="en-US" smtClean="0"/>
              <a:t>2024-10-18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0157F11-9410-4634-86E4-85D65A62C5F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4B66F03-A05E-4A75-9FC7-C9D14526AE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06478-938C-4253-9A0F-DDA5EBD6261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1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18E818-2CA0-42E8-8B61-9E5FADACF3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err="1"/>
              <a:t>Resilive</a:t>
            </a:r>
            <a:r>
              <a:rPr lang="en-US" altLang="ko-KR" dirty="0"/>
              <a:t> </a:t>
            </a:r>
            <a:r>
              <a:rPr lang="ko-KR" altLang="en-US" dirty="0"/>
              <a:t>기획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C6FD553-15E4-4E13-8B58-E684F0710B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/>
              <a:t>프로그래밍을 위한 프로그래머 버전 기획서</a:t>
            </a:r>
            <a:endParaRPr lang="en-US" altLang="ko-KR" dirty="0"/>
          </a:p>
          <a:p>
            <a:r>
              <a:rPr lang="en-US" altLang="ko-KR" dirty="0"/>
              <a:t>2023184004</a:t>
            </a:r>
            <a:r>
              <a:rPr lang="ko-KR" altLang="en-US" dirty="0"/>
              <a:t> 권현아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3306870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E87C1D9-4235-4966-BF7A-05224623D5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튜토리얼 스테이지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C00A78F-8683-49AE-A190-B66F3084B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2370410"/>
            <a:ext cx="6311900" cy="326176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6E0D0014-B1C4-43CE-9E00-10F4D278CF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11900" y="2370410"/>
            <a:ext cx="5880100" cy="32617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4839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698D87-8FD8-488B-BA18-3811F4582D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스테이지 </a:t>
            </a:r>
            <a:r>
              <a:rPr lang="en-US" altLang="ko-KR" dirty="0"/>
              <a:t>2 </a:t>
            </a:r>
            <a:r>
              <a:rPr lang="ko-KR" altLang="en-US" dirty="0"/>
              <a:t>추상화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30DDEE-4201-4E76-A5F4-B4B86FEE86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9C0534D-901A-4B5D-AE58-9BB5F8EC7D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10534390" cy="402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6535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3F859CB-B558-413D-A222-1878B5F9E8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컨트롤</a:t>
            </a:r>
            <a:r>
              <a:rPr lang="en-US" altLang="ko-KR" dirty="0"/>
              <a:t>(</a:t>
            </a:r>
            <a:r>
              <a:rPr lang="ko-KR" altLang="en-US" dirty="0"/>
              <a:t>미정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0C6E6D8-69D9-482E-BCB8-5C8556A7E2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57425"/>
            <a:ext cx="10515600" cy="4351338"/>
          </a:xfrm>
        </p:spPr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744C05B-370E-4ABF-AE8C-64E15F2D7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338" y="1690688"/>
            <a:ext cx="11459324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2429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9543D-C637-4A34-9B66-49BCAF6EA0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결말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133A9C7-13D5-44BF-BB59-06E6E9D56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[</a:t>
            </a:r>
            <a:r>
              <a:rPr lang="ko-KR" altLang="en-US" dirty="0"/>
              <a:t>구현이 가능하다면 애니메이션 </a:t>
            </a:r>
            <a:r>
              <a:rPr lang="ko-KR" altLang="en-US" dirty="0" err="1"/>
              <a:t>컷씬</a:t>
            </a:r>
            <a:r>
              <a:rPr lang="en-US" altLang="ko-KR" dirty="0"/>
              <a:t>]</a:t>
            </a:r>
          </a:p>
          <a:p>
            <a:r>
              <a:rPr lang="ko-KR" altLang="en-US" dirty="0"/>
              <a:t>최종 스테이지 완료 후 암전</a:t>
            </a:r>
            <a:r>
              <a:rPr lang="en-US" altLang="ko-KR" dirty="0"/>
              <a:t>, </a:t>
            </a:r>
            <a:r>
              <a:rPr lang="ko-KR" altLang="en-US" dirty="0"/>
              <a:t>드넓은 해변 등장</a:t>
            </a:r>
            <a:endParaRPr lang="en-US" altLang="ko-KR" dirty="0"/>
          </a:p>
          <a:p>
            <a:r>
              <a:rPr lang="ko-KR" altLang="en-US" dirty="0"/>
              <a:t>해변에서 조금 오른쪽으로 이동하면 시체의 흔적처럼 보이는 백골 발견</a:t>
            </a:r>
            <a:endParaRPr lang="en-US" altLang="ko-KR" dirty="0"/>
          </a:p>
          <a:p>
            <a:r>
              <a:rPr lang="ko-KR" altLang="en-US" dirty="0"/>
              <a:t>플레이어 캐릭터는 백골을 앞에 두고 </a:t>
            </a:r>
            <a:r>
              <a:rPr lang="en-US" altLang="ko-KR" dirty="0"/>
              <a:t>“</a:t>
            </a:r>
            <a:r>
              <a:rPr lang="ko-KR" altLang="en-US" dirty="0"/>
              <a:t>천천히</a:t>
            </a:r>
            <a:r>
              <a:rPr lang="en-US" altLang="ko-KR" dirty="0"/>
              <a:t>” </a:t>
            </a:r>
            <a:r>
              <a:rPr lang="ko-KR" altLang="en-US" dirty="0"/>
              <a:t>주저앉고 백골을 쓰다듬음</a:t>
            </a:r>
            <a:endParaRPr lang="en-US" altLang="ko-KR" dirty="0"/>
          </a:p>
          <a:p>
            <a:r>
              <a:rPr lang="ko-KR" altLang="en-US" dirty="0"/>
              <a:t>눈물 흘리는 동시에 지평선에서 일출 </a:t>
            </a:r>
            <a:r>
              <a:rPr lang="ko-KR" altLang="en-US" dirty="0" err="1"/>
              <a:t>컷씬</a:t>
            </a:r>
            <a:endParaRPr lang="en-US" altLang="ko-KR" dirty="0"/>
          </a:p>
          <a:p>
            <a:r>
              <a:rPr lang="ko-KR" altLang="en-US" dirty="0"/>
              <a:t>서서히 플레이어 캐릭터의 몸은 바람에 흩어짐</a:t>
            </a:r>
            <a:endParaRPr lang="en-US" altLang="ko-KR" dirty="0"/>
          </a:p>
          <a:p>
            <a:r>
              <a:rPr lang="ko-KR" altLang="en-US" dirty="0"/>
              <a:t>게임 끝</a:t>
            </a:r>
          </a:p>
        </p:txBody>
      </p:sp>
    </p:spTree>
    <p:extLst>
      <p:ext uri="{BB962C8B-B14F-4D97-AF65-F5344CB8AC3E}">
        <p14:creationId xmlns:p14="http://schemas.microsoft.com/office/powerpoint/2010/main" val="821072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D7CB5B-8CB2-4B29-A0F1-642FCD95F0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ko-KR" altLang="en-US" dirty="0"/>
              <a:t>개발 일정 계획</a:t>
            </a:r>
          </a:p>
        </p:txBody>
      </p:sp>
    </p:spTree>
    <p:extLst>
      <p:ext uri="{BB962C8B-B14F-4D97-AF65-F5344CB8AC3E}">
        <p14:creationId xmlns:p14="http://schemas.microsoft.com/office/powerpoint/2010/main" val="1358118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41925958"/>
              </p:ext>
            </p:extLst>
          </p:nvPr>
        </p:nvGraphicFramePr>
        <p:xfrm>
          <a:off x="0" y="-8966"/>
          <a:ext cx="12192000" cy="686696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리소스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1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컨트롤러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동작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게임의 뼈대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운체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완료하지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못한 것들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다음날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510814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5A57E99-4617-4733-9B50-A4391BDDE6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graphicFrame>
        <p:nvGraphicFramePr>
          <p:cNvPr id="6" name="내용 개체 틀 5">
            <a:extLst>
              <a:ext uri="{FF2B5EF4-FFF2-40B4-BE49-F238E27FC236}">
                <a16:creationId xmlns:a16="http://schemas.microsoft.com/office/drawing/2014/main" id="{5BA4D1AF-105F-4EB0-870B-97BF7E760E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5496898"/>
              </p:ext>
            </p:extLst>
          </p:nvPr>
        </p:nvGraphicFramePr>
        <p:xfrm>
          <a:off x="0" y="-8966"/>
          <a:ext cx="12192000" cy="6866964"/>
        </p:xfrm>
        <a:graphic>
          <a:graphicData uri="http://schemas.openxmlformats.org/drawingml/2006/table">
            <a:tbl>
              <a:tblPr firstRow="1">
                <a:tableStyleId>{F5AB1C69-6EDB-4FF4-983F-18BD219EF322}</a:tableStyleId>
              </a:tblPr>
              <a:tblGrid>
                <a:gridCol w="1228165">
                  <a:extLst>
                    <a:ext uri="{9D8B030D-6E8A-4147-A177-3AD203B41FA5}">
                      <a16:colId xmlns:a16="http://schemas.microsoft.com/office/drawing/2014/main" val="3149417218"/>
                    </a:ext>
                  </a:extLst>
                </a:gridCol>
                <a:gridCol w="1819835">
                  <a:extLst>
                    <a:ext uri="{9D8B030D-6E8A-4147-A177-3AD203B41FA5}">
                      <a16:colId xmlns:a16="http://schemas.microsoft.com/office/drawing/2014/main" val="4242706880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798942252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35038867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171543561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940694307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2861828598"/>
                    </a:ext>
                  </a:extLst>
                </a:gridCol>
                <a:gridCol w="1524000">
                  <a:extLst>
                    <a:ext uri="{9D8B030D-6E8A-4147-A177-3AD203B41FA5}">
                      <a16:colId xmlns:a16="http://schemas.microsoft.com/office/drawing/2014/main" val="1942034724"/>
                    </a:ext>
                  </a:extLst>
                </a:gridCol>
              </a:tblGrid>
              <a:tr h="472823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marL="72000" marR="72000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sz="2000" i="1" u="sng" dirty="0">
                          <a:effectLst/>
                        </a:rPr>
                        <a:t>화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수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목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금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00000"/>
                        </a:lnSpc>
                      </a:pPr>
                      <a:r>
                        <a:rPr lang="ko-KR" altLang="en-US" dirty="0"/>
                        <a:t>토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625391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(13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strike="sngStrike" dirty="0"/>
                        <a:t>리소스</a:t>
                      </a:r>
                      <a:br>
                        <a:rPr lang="en-US" altLang="ko-KR" sz="1700" strike="sngStrike" dirty="0"/>
                      </a:br>
                      <a:r>
                        <a:rPr lang="ko-KR" altLang="en-US" sz="1700" strike="sngStrike" dirty="0"/>
                        <a:t>뼈대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strike="sngStrike" dirty="0"/>
                        <a:t>1</a:t>
                      </a:r>
                      <a:r>
                        <a:rPr lang="ko-KR" altLang="en-US" sz="1700" strike="sngStrike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컨트롤러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Lilly,</a:t>
                      </a:r>
                      <a:r>
                        <a:rPr lang="ko-KR" altLang="en-US" sz="1700" dirty="0"/>
                        <a:t> </a:t>
                      </a:r>
                      <a:r>
                        <a:rPr lang="en-US" altLang="ko-KR" sz="1700" dirty="0"/>
                        <a:t>Eyes, community </a:t>
                      </a:r>
                      <a:r>
                        <a:rPr lang="ko-KR" altLang="en-US" sz="1700" dirty="0"/>
                        <a:t>스레드 제작 및 업로드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동작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구현 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0290130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(20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게임의 뼈대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운체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완료하지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못한 것들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하는 날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중간고사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696319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3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다음날 </a:t>
                      </a:r>
                      <a:r>
                        <a:rPr lang="en-US" altLang="ko-KR" sz="1700" dirty="0" err="1"/>
                        <a:t>c++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중간고사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뼈대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리소스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레벨 디자인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프레임워크 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</a:t>
                      </a:r>
                      <a:r>
                        <a:rPr lang="en-US" altLang="ko-KR" sz="1700" dirty="0"/>
                        <a:t>/</a:t>
                      </a:r>
                      <a:r>
                        <a:rPr lang="ko-KR" altLang="en-US" sz="1700" dirty="0"/>
                        <a:t>스테이지 제작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프레임 워크 구현</a:t>
                      </a:r>
                    </a:p>
                    <a:p>
                      <a:pPr algn="ctr" latinLnBrk="1"/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830276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chemeClr val="tx1"/>
                          </a:solidFill>
                        </a:rPr>
                        <a:t>4</a:t>
                      </a:r>
                      <a:r>
                        <a:rPr lang="ko-KR" altLang="en-US" dirty="0">
                          <a:solidFill>
                            <a:schemeClr val="tx1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chemeClr val="tx1"/>
                          </a:solidFill>
                        </a:rPr>
                      </a:b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(3</a:t>
                      </a:r>
                      <a:r>
                        <a:rPr lang="ko-KR" altLang="en-US" sz="1400" dirty="0">
                          <a:solidFill>
                            <a:schemeClr val="tx1"/>
                          </a:solidFill>
                        </a:rPr>
                        <a:t>일</a:t>
                      </a:r>
                      <a:r>
                        <a:rPr lang="en-US" altLang="ko-KR" sz="1400" dirty="0">
                          <a:solidFill>
                            <a:schemeClr val="tx1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스테이지 제작 및 구현</a:t>
                      </a:r>
                      <a:endParaRPr lang="en-US" altLang="ko-KR" sz="1700" dirty="0"/>
                    </a:p>
                    <a:p>
                      <a:pPr algn="l" latinLnBrk="1"/>
                      <a:r>
                        <a:rPr lang="ko-KR" altLang="en-US" sz="1700" dirty="0"/>
                        <a:t>     튜토리얼</a:t>
                      </a:r>
                      <a:r>
                        <a:rPr lang="en-US" altLang="ko-KR" sz="1700" dirty="0"/>
                        <a:t>,2</a:t>
                      </a:r>
                    </a:p>
                    <a:p>
                      <a:pPr algn="ctr" latinLnBrk="1"/>
                      <a:r>
                        <a:rPr lang="en-US" altLang="ko-KR" sz="1700" dirty="0"/>
                        <a:t>                       3,</a:t>
                      </a:r>
                      <a:r>
                        <a:rPr lang="ko-KR" altLang="en-US" sz="1700" dirty="0"/>
                        <a:t>엔딩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Community </a:t>
                      </a:r>
                      <a:r>
                        <a:rPr lang="ko-KR" altLang="en-US" sz="1700" dirty="0"/>
                        <a:t>동작 구현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시험 공부</a:t>
                      </a:r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/>
                        <a:t>겜수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시험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u="sng" dirty="0"/>
                        <a:t>인공지능</a:t>
                      </a:r>
                      <a:r>
                        <a:rPr lang="ko-KR" altLang="en-US" sz="1700" dirty="0"/>
                        <a:t>으로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구현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엔딩 제작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6410698"/>
                  </a:ext>
                </a:extLst>
              </a:tr>
              <a:tr h="918326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5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(10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발표 준비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및 프로젝트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점검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일정 수정</a:t>
                      </a:r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700" dirty="0"/>
                        <a:t>2</a:t>
                      </a:r>
                      <a:r>
                        <a:rPr lang="ko-KR" altLang="en-US" sz="1700" dirty="0"/>
                        <a:t>차 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i="0" u="sng" dirty="0"/>
                        <a:t>인공지능</a:t>
                      </a:r>
                      <a:r>
                        <a:rPr lang="ko-KR" altLang="en-US" sz="1700" i="0" u="none" dirty="0"/>
                        <a:t>으로</a:t>
                      </a:r>
                      <a:endParaRPr lang="ko-KR" altLang="en-US" sz="1700" i="0" u="sng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완료 못한 작업들 하는 날들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1. </a:t>
                      </a:r>
                      <a:r>
                        <a:rPr lang="ko-KR" altLang="en-US" sz="1700" dirty="0"/>
                        <a:t>객체 구현 </a:t>
                      </a:r>
                      <a:r>
                        <a:rPr lang="en-US" altLang="ko-KR" sz="1700" dirty="0"/>
                        <a:t>2. </a:t>
                      </a:r>
                      <a:r>
                        <a:rPr lang="ko-KR" altLang="en-US" sz="1700" dirty="0"/>
                        <a:t>기본 추상화 맵 업로드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(3. </a:t>
                      </a:r>
                      <a:r>
                        <a:rPr lang="ko-KR" altLang="en-US" sz="1700" dirty="0"/>
                        <a:t>객체 간 기본 상호작용</a:t>
                      </a:r>
                      <a:r>
                        <a:rPr lang="en-US" altLang="ko-KR" sz="1700" dirty="0"/>
                        <a:t>)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rgbClr val="FFFF00"/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108573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(17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en-US" altLang="ko-KR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객체간 상호작용 확인</a:t>
                      </a:r>
                      <a:r>
                        <a:rPr lang="en-US" altLang="ko-KR" sz="1700" dirty="0"/>
                        <a:t>/ </a:t>
                      </a:r>
                      <a:r>
                        <a:rPr lang="ko-KR" altLang="en-US" sz="1700" dirty="0"/>
                        <a:t>버그 수정</a:t>
                      </a:r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스크롤링이 </a:t>
                      </a:r>
                      <a:r>
                        <a:rPr lang="ko-KR" altLang="en-US" sz="1700" dirty="0" err="1"/>
                        <a:t>뭐지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맵 업그레이드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32836886"/>
                  </a:ext>
                </a:extLst>
              </a:tr>
              <a:tr h="671375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r>
                        <a:rPr lang="ko-KR" altLang="en-US" dirty="0"/>
                        <a:t>주차</a:t>
                      </a:r>
                      <a:br>
                        <a:rPr lang="en-US" altLang="ko-KR" dirty="0"/>
                      </a:br>
                      <a:r>
                        <a:rPr lang="en-US" altLang="ko-KR" sz="1400" dirty="0"/>
                        <a:t>(24</a:t>
                      </a:r>
                      <a:r>
                        <a:rPr lang="ko-KR" altLang="en-US" sz="1400" dirty="0"/>
                        <a:t>일</a:t>
                      </a:r>
                      <a:r>
                        <a:rPr lang="en-US" altLang="ko-KR" sz="1400" dirty="0"/>
                        <a:t>)</a:t>
                      </a:r>
                      <a:endParaRPr lang="ko-KR" altLang="en-US" dirty="0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700" dirty="0"/>
                        <a:t>객체 상호작용</a:t>
                      </a:r>
                      <a:r>
                        <a:rPr lang="en-US" altLang="ko-KR" sz="1700" dirty="0"/>
                        <a:t>/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동작 업그레이드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게임데이터</a:t>
                      </a:r>
                      <a:br>
                        <a:rPr lang="en-US" altLang="ko-KR" sz="1700" dirty="0"/>
                      </a:br>
                      <a:r>
                        <a:rPr lang="en-US" altLang="ko-KR" sz="1700" dirty="0"/>
                        <a:t>?</a:t>
                      </a:r>
                      <a:endParaRPr lang="ko-KR" altLang="en-US" sz="1700" dirty="0"/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사운드</a:t>
                      </a:r>
                      <a:r>
                        <a:rPr lang="en-US" altLang="ko-KR" sz="1700" dirty="0"/>
                        <a:t> </a:t>
                      </a:r>
                      <a:r>
                        <a:rPr lang="ko-KR" altLang="en-US" sz="1700" dirty="0"/>
                        <a:t>구현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버그 정리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  <a:br>
                        <a:rPr lang="en-US" altLang="ko-KR" sz="1700" dirty="0"/>
                      </a:br>
                      <a:r>
                        <a:rPr lang="ko-KR" altLang="en-US" sz="1700" dirty="0"/>
                        <a:t>준비</a:t>
                      </a:r>
                    </a:p>
                  </a:txBody>
                  <a:tcPr anchor="ctr"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1272803"/>
                  </a:ext>
                </a:extLst>
              </a:tr>
              <a:tr h="706712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8</a:t>
                      </a:r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주차</a:t>
                      </a:r>
                      <a:br>
                        <a:rPr lang="en-US" altLang="ko-KR" dirty="0">
                          <a:solidFill>
                            <a:srgbClr val="FF0000"/>
                          </a:solidFill>
                        </a:rPr>
                      </a:b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(1</a:t>
                      </a:r>
                      <a:r>
                        <a:rPr lang="ko-KR" altLang="en-US" sz="1600" dirty="0">
                          <a:solidFill>
                            <a:srgbClr val="FF0000"/>
                          </a:solidFill>
                        </a:rPr>
                        <a:t>일</a:t>
                      </a:r>
                      <a:r>
                        <a:rPr lang="en-US" altLang="ko-KR" sz="1600" dirty="0">
                          <a:solidFill>
                            <a:srgbClr val="FF0000"/>
                          </a:solidFill>
                        </a:rPr>
                        <a:t>)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/>
                        <a:t>패키징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최종발표</a:t>
                      </a:r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기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말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준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2800" dirty="0"/>
                        <a:t>비</a:t>
                      </a: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303074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447218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3905E7-6878-469E-96C6-01E44E4A8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/>
              <a:t>감사합니다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272C2E2-9DD0-457A-BAF1-82FC95A08A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041629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256C0E-138E-4ED9-83E8-648124A93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ko-KR" dirty="0"/>
              <a:t>[</a:t>
            </a:r>
            <a:r>
              <a:rPr lang="ko-KR" altLang="en-US" dirty="0"/>
              <a:t>개발에서 제외함</a:t>
            </a:r>
            <a:r>
              <a:rPr lang="en-US" altLang="ko-KR" dirty="0"/>
              <a:t>](</a:t>
            </a:r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_Wight)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355DA99-6925-4F45-89D4-D803B5C502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16ADE7A-0DED-4C4D-B337-6131FE78B8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6422"/>
          <a:stretch/>
        </p:blipFill>
        <p:spPr>
          <a:xfrm>
            <a:off x="838200" y="1825625"/>
            <a:ext cx="4852837" cy="1490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65593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A7D0C4-05E6-4905-9B88-C47339D889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게임의 컨셉</a:t>
            </a:r>
            <a:r>
              <a:rPr lang="en-US" altLang="ko-KR" dirty="0"/>
              <a:t>/USP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063B7B3-D28B-44F6-9829-D817B3B14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횡 스크롤 어드벤처 플랫폼</a:t>
            </a:r>
            <a:r>
              <a:rPr lang="en-US" altLang="ko-KR" dirty="0"/>
              <a:t>(</a:t>
            </a:r>
            <a:r>
              <a:rPr lang="ko-KR" altLang="en-US" dirty="0" err="1"/>
              <a:t>플랫포머</a:t>
            </a:r>
            <a:r>
              <a:rPr lang="en-US" altLang="ko-KR" dirty="0"/>
              <a:t>)</a:t>
            </a:r>
            <a:r>
              <a:rPr lang="ko-KR" altLang="en-US" dirty="0"/>
              <a:t> 게임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간단한 컨트롤과</a:t>
            </a:r>
            <a:r>
              <a:rPr lang="en-US" altLang="ko-KR" dirty="0"/>
              <a:t> </a:t>
            </a:r>
            <a:r>
              <a:rPr lang="ko-KR" altLang="en-US" dirty="0"/>
              <a:t>어렵지 않은 난이도로 가볍게 플레이 가능</a:t>
            </a:r>
            <a:endParaRPr lang="en-US" altLang="ko-KR" dirty="0"/>
          </a:p>
          <a:p>
            <a:r>
              <a:rPr lang="ko-KR" altLang="en-US" dirty="0"/>
              <a:t>공포스러운 분위기로 긴장감 조성으로 자칫 지루할 수 있는 분위기 환기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9097944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F354C52-678C-4525-88A2-0EA4D9B38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전체적인 분위기</a:t>
            </a:r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D7538BD-1736-4669-847C-F2697B705C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024" y="1757362"/>
            <a:ext cx="6031682" cy="3343275"/>
          </a:xfr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EBECA515-528D-47B5-9E20-93C3F5CA24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9548" y="1935952"/>
            <a:ext cx="5370428" cy="2986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5269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51EC4D-E380-4741-B57A-FFC6729D5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종류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096B1554-41C6-49C3-9C47-FAEF989C0F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캐릭터</a:t>
            </a:r>
            <a:endParaRPr lang="en-US" altLang="ko-KR" dirty="0"/>
          </a:p>
          <a:p>
            <a:r>
              <a:rPr lang="ko-KR" altLang="en-US" dirty="0"/>
              <a:t>몬스터</a:t>
            </a:r>
            <a:r>
              <a:rPr lang="en-US" altLang="ko-KR" dirty="0"/>
              <a:t>x2</a:t>
            </a:r>
          </a:p>
          <a:p>
            <a:r>
              <a:rPr lang="ko-KR" altLang="en-US" dirty="0"/>
              <a:t>맵</a:t>
            </a:r>
            <a:r>
              <a:rPr lang="en-US" altLang="ko-KR" dirty="0"/>
              <a:t>(</a:t>
            </a:r>
            <a:r>
              <a:rPr lang="ko-KR" altLang="en-US" dirty="0"/>
              <a:t>스테이지 튜토리얼</a:t>
            </a:r>
            <a:r>
              <a:rPr lang="en-US" altLang="ko-KR" dirty="0"/>
              <a:t>, 2, 3, 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3320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D35520-BBDB-4082-92AB-268F5F01E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073B1B-D74C-45E8-A746-8DC0B68ED5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일반 걷기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/</a:t>
            </a:r>
            <a:r>
              <a:rPr lang="ko-KR" altLang="en-US" dirty="0" err="1"/>
              <a:t>더블점프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웅크리기</a:t>
            </a:r>
            <a:r>
              <a:rPr lang="en-US" altLang="ko-KR" dirty="0"/>
              <a:t>(</a:t>
            </a:r>
            <a:r>
              <a:rPr lang="ko-KR" altLang="en-US" dirty="0"/>
              <a:t>숨기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날기</a:t>
            </a:r>
            <a:r>
              <a:rPr lang="en-US" altLang="ko-KR" dirty="0"/>
              <a:t>)(</a:t>
            </a:r>
            <a:r>
              <a:rPr lang="ko-KR" altLang="en-US" dirty="0"/>
              <a:t>구현 미정</a:t>
            </a:r>
            <a:r>
              <a:rPr lang="en-US" altLang="ko-KR" dirty="0"/>
              <a:t>)(</a:t>
            </a:r>
            <a:r>
              <a:rPr lang="ko-KR" altLang="en-US" dirty="0"/>
              <a:t>비행 맵 아직 미정</a:t>
            </a:r>
            <a:r>
              <a:rPr lang="en-US" altLang="ko-KR" dirty="0"/>
              <a:t>)</a:t>
            </a:r>
          </a:p>
          <a:p>
            <a:endParaRPr lang="en-US" altLang="ko-KR" dirty="0"/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9D31CCC-7569-42A3-8C77-690A9E6054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9987" y="1825624"/>
            <a:ext cx="4453814" cy="4351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237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5F3631-CAC0-489F-BD3A-1F4FCF320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 </a:t>
            </a:r>
            <a:r>
              <a:rPr lang="en-US" altLang="ko-KR" dirty="0"/>
              <a:t>- </a:t>
            </a:r>
            <a:r>
              <a:rPr lang="ko-KR" altLang="en-US" dirty="0"/>
              <a:t>플레이어 캐릭터</a:t>
            </a:r>
            <a:r>
              <a:rPr lang="en-US" altLang="ko-KR" dirty="0"/>
              <a:t>(</a:t>
            </a:r>
            <a:r>
              <a:rPr lang="en-US" altLang="ko-KR" dirty="0" err="1"/>
              <a:t>lilly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89C395C-83B4-4E69-9CE0-A25B6337F7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웅크리는 모션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부상 모션</a:t>
            </a:r>
            <a:r>
              <a:rPr lang="en-US" altLang="ko-KR" dirty="0"/>
              <a:t>_community</a:t>
            </a:r>
            <a:r>
              <a:rPr lang="ko-KR" altLang="en-US" dirty="0"/>
              <a:t>에게 공격당했을 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사망 모션</a:t>
            </a:r>
            <a:r>
              <a:rPr lang="en-US" altLang="ko-KR" dirty="0"/>
              <a:t>_eyes</a:t>
            </a:r>
            <a:r>
              <a:rPr lang="ko-KR" altLang="en-US" dirty="0"/>
              <a:t>에게 공격 당했을 때 즉사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-(</a:t>
            </a:r>
            <a:r>
              <a:rPr lang="ko-KR" altLang="en-US" dirty="0"/>
              <a:t>비행 시 날개 등장과 날개 모션</a:t>
            </a:r>
            <a:r>
              <a:rPr lang="en-US" altLang="ko-KR" dirty="0"/>
              <a:t>)</a:t>
            </a:r>
          </a:p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D0DEEC20-9AF2-4A5C-9ED4-E7A980C8FE6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917" r="15468"/>
          <a:stretch/>
        </p:blipFill>
        <p:spPr>
          <a:xfrm>
            <a:off x="6093177" y="1822731"/>
            <a:ext cx="5260624" cy="2265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865256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E2507F-9F1A-4A90-BAB3-D16350C21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_Eyes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62C9D91-98BC-413B-BBC4-FF042FBEE60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눈동자</a:t>
            </a:r>
            <a:r>
              <a:rPr lang="en-US" altLang="ko-KR" dirty="0"/>
              <a:t>]</a:t>
            </a:r>
            <a:r>
              <a:rPr lang="ko-KR" altLang="en-US" dirty="0"/>
              <a:t>동공 랜덤 움직임</a:t>
            </a:r>
            <a:r>
              <a:rPr lang="en-US" altLang="ko-KR" dirty="0"/>
              <a:t>(</a:t>
            </a:r>
            <a:r>
              <a:rPr lang="ko-KR" altLang="en-US" dirty="0"/>
              <a:t>평소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동공 움직임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깜빡임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-[</a:t>
            </a:r>
            <a:r>
              <a:rPr lang="ko-KR" altLang="en-US" dirty="0"/>
              <a:t>눈꺼풀</a:t>
            </a:r>
            <a:r>
              <a:rPr lang="en-US" altLang="ko-KR" dirty="0"/>
              <a:t>]</a:t>
            </a:r>
            <a:r>
              <a:rPr lang="ko-KR" altLang="en-US" dirty="0"/>
              <a:t>생성과 소멸</a:t>
            </a:r>
            <a:r>
              <a:rPr lang="en-US" altLang="ko-KR" dirty="0"/>
              <a:t>(</a:t>
            </a:r>
            <a:r>
              <a:rPr lang="ko-KR" altLang="en-US" dirty="0"/>
              <a:t>깜빡임의 연장선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2EE78428-8BA0-4782-8C3F-66F748B1D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6946" y="1825625"/>
            <a:ext cx="4269013" cy="26916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90724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7E47EB-E66D-472B-A724-62EAAF7C8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몬스터</a:t>
            </a:r>
            <a:r>
              <a:rPr lang="en-US" altLang="ko-KR" dirty="0"/>
              <a:t>_community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79F28E-F1DA-4502-8CB1-FE3F24CE7D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ko-KR" altLang="en-US" dirty="0"/>
              <a:t>가능한 동작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배회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달리기</a:t>
            </a:r>
            <a:r>
              <a:rPr lang="en-US" altLang="ko-KR" dirty="0"/>
              <a:t>(</a:t>
            </a:r>
            <a:r>
              <a:rPr lang="ko-KR" altLang="en-US" dirty="0"/>
              <a:t>플레이어 감지 후 추적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점프</a:t>
            </a:r>
            <a:r>
              <a:rPr lang="en-US" altLang="ko-KR" dirty="0"/>
              <a:t>(</a:t>
            </a:r>
            <a:r>
              <a:rPr lang="ko-KR" altLang="en-US" dirty="0"/>
              <a:t>플레이어 근처에서 플레이어를 공격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/>
              <a:t>상태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평소 배회 상태</a:t>
            </a:r>
            <a:r>
              <a:rPr lang="en-US" altLang="ko-KR" dirty="0"/>
              <a:t>_</a:t>
            </a:r>
            <a:r>
              <a:rPr lang="ko-KR" altLang="en-US" dirty="0"/>
              <a:t>검은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상태</a:t>
            </a:r>
            <a:r>
              <a:rPr lang="en-US" altLang="ko-KR" dirty="0"/>
              <a:t>_</a:t>
            </a:r>
            <a:r>
              <a:rPr lang="ko-KR" altLang="en-US" dirty="0"/>
              <a:t>붉은 눈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정지</a:t>
            </a:r>
            <a:r>
              <a:rPr lang="en-US" altLang="ko-KR" dirty="0"/>
              <a:t>_</a:t>
            </a:r>
            <a:r>
              <a:rPr lang="ko-KR" altLang="en-US" dirty="0"/>
              <a:t>붉은 눈 유지하는 상태로 정지</a:t>
            </a:r>
            <a:r>
              <a:rPr lang="en-US" altLang="ko-KR" dirty="0"/>
              <a:t>, </a:t>
            </a:r>
            <a:r>
              <a:rPr lang="ko-KR" altLang="en-US" dirty="0"/>
              <a:t>특정 모션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3E11F004-7CEC-4771-9F66-94455B8549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50000"/>
          <a:stretch/>
        </p:blipFill>
        <p:spPr>
          <a:xfrm>
            <a:off x="7719864" y="1825625"/>
            <a:ext cx="3633936" cy="31946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87160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4174E1-9B1B-4314-9658-49DA7745BD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ko-KR" altLang="en-US" dirty="0"/>
              <a:t>객체</a:t>
            </a:r>
            <a:r>
              <a:rPr lang="en-US" altLang="ko-KR" dirty="0"/>
              <a:t>_</a:t>
            </a:r>
            <a:r>
              <a:rPr lang="ko-KR" altLang="en-US" dirty="0"/>
              <a:t>맵</a:t>
            </a:r>
            <a:r>
              <a:rPr lang="en-US" altLang="ko-KR" dirty="0"/>
              <a:t>_</a:t>
            </a:r>
            <a:r>
              <a:rPr lang="ko-KR" altLang="en-US" dirty="0"/>
              <a:t>스테이지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2D3F5A7-BBF7-4507-809B-32069AE731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필수 장애물</a:t>
            </a:r>
            <a:endParaRPr lang="en-US" altLang="ko-KR" dirty="0"/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기본 플랫폼</a:t>
            </a:r>
            <a:r>
              <a:rPr lang="en-US" altLang="ko-KR" dirty="0"/>
              <a:t>(</a:t>
            </a:r>
            <a:r>
              <a:rPr lang="ko-KR" altLang="en-US" dirty="0"/>
              <a:t>점프 맵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숨을 수 있는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2)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추격 당할 시 방해되는 장애물</a:t>
            </a:r>
            <a:r>
              <a:rPr lang="en-US" altLang="ko-KR" dirty="0"/>
              <a:t>(</a:t>
            </a:r>
            <a:r>
              <a:rPr lang="ko-KR" altLang="en-US" dirty="0"/>
              <a:t>스테이지 </a:t>
            </a:r>
            <a:r>
              <a:rPr lang="en-US" altLang="ko-KR" dirty="0"/>
              <a:t>3)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/>
              <a:t>오브제</a:t>
            </a:r>
            <a:r>
              <a:rPr lang="en-US" altLang="ko-KR" dirty="0"/>
              <a:t>(</a:t>
            </a:r>
            <a:r>
              <a:rPr lang="ko-KR" altLang="en-US" dirty="0"/>
              <a:t>객체 간 상호작용의 타이밍 결정</a:t>
            </a:r>
            <a:r>
              <a:rPr lang="en-US" altLang="ko-KR" dirty="0"/>
              <a:t>)</a:t>
            </a:r>
          </a:p>
          <a:p>
            <a:pPr marL="0" indent="0">
              <a:buNone/>
            </a:pPr>
            <a:r>
              <a:rPr lang="en-US" altLang="ko-KR" dirty="0"/>
              <a:t>-</a:t>
            </a:r>
            <a:r>
              <a:rPr lang="ko-KR" altLang="en-US" dirty="0" err="1"/>
              <a:t>컷씬</a:t>
            </a:r>
            <a:r>
              <a:rPr lang="en-US" altLang="ko-KR" dirty="0"/>
              <a:t>(</a:t>
            </a:r>
            <a:r>
              <a:rPr lang="ko-KR" altLang="en-US" dirty="0"/>
              <a:t>엔딩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03471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</TotalTime>
  <Words>824</Words>
  <Application>Microsoft Office PowerPoint</Application>
  <PresentationFormat>와이드스크린</PresentationFormat>
  <Paragraphs>184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1" baseType="lpstr">
      <vt:lpstr>맑은 고딕</vt:lpstr>
      <vt:lpstr>Arial</vt:lpstr>
      <vt:lpstr>Office 테마</vt:lpstr>
      <vt:lpstr>Resilive 기획</vt:lpstr>
      <vt:lpstr>게임의 컨셉/USP</vt:lpstr>
      <vt:lpstr>전체적인 분위기</vt:lpstr>
      <vt:lpstr>객체 종류</vt:lpstr>
      <vt:lpstr>객체 - 플레이어 캐릭터(lilly)</vt:lpstr>
      <vt:lpstr>객체 - 플레이어 캐릭터(lilly)</vt:lpstr>
      <vt:lpstr>객체_몬스터_Eyes</vt:lpstr>
      <vt:lpstr>객체_몬스터_community</vt:lpstr>
      <vt:lpstr>객체_맵_스테이지</vt:lpstr>
      <vt:lpstr>튜토리얼 스테이지</vt:lpstr>
      <vt:lpstr>스테이지 2 추상화</vt:lpstr>
      <vt:lpstr>컨트롤(미정)</vt:lpstr>
      <vt:lpstr>결말</vt:lpstr>
      <vt:lpstr>개발 일정 계획</vt:lpstr>
      <vt:lpstr>PowerPoint 프레젠테이션</vt:lpstr>
      <vt:lpstr>PowerPoint 프레젠테이션</vt:lpstr>
      <vt:lpstr>감사합니다</vt:lpstr>
      <vt:lpstr>[개발에서 제외함](객체_몬스터_Wight)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Resilive 기획서</dc:title>
  <dc:creator>lucy kwon</dc:creator>
  <cp:lastModifiedBy>lucy kwon</cp:lastModifiedBy>
  <cp:revision>52</cp:revision>
  <dcterms:created xsi:type="dcterms:W3CDTF">2024-10-08T07:03:09Z</dcterms:created>
  <dcterms:modified xsi:type="dcterms:W3CDTF">2024-10-17T15:24:47Z</dcterms:modified>
</cp:coreProperties>
</file>

<file path=docProps/thumbnail.jpeg>
</file>